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6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1B7C3B-11BA-B243-A5C7-53CE9213565C}" type="datetimeFigureOut">
              <a:rPr lang="en-US" smtClean="0"/>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710401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7C3B-11BA-B243-A5C7-53CE9213565C}" type="datetimeFigureOut">
              <a:rPr lang="en-US" smtClean="0"/>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3230463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7C3B-11BA-B243-A5C7-53CE9213565C}" type="datetimeFigureOut">
              <a:rPr lang="en-US" smtClean="0"/>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227179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B7C3B-11BA-B243-A5C7-53CE9213565C}" type="datetimeFigureOut">
              <a:rPr lang="en-US" smtClean="0"/>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33049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1B7C3B-11BA-B243-A5C7-53CE9213565C}" type="datetimeFigureOut">
              <a:rPr lang="en-US" smtClean="0"/>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377809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1B7C3B-11BA-B243-A5C7-53CE9213565C}" type="datetimeFigureOut">
              <a:rPr lang="en-US" smtClean="0"/>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2141202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1B7C3B-11BA-B243-A5C7-53CE9213565C}" type="datetimeFigureOut">
              <a:rPr lang="en-US" smtClean="0"/>
              <a:t>3/5/13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876435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1B7C3B-11BA-B243-A5C7-53CE9213565C}" type="datetimeFigureOut">
              <a:rPr lang="en-US" smtClean="0"/>
              <a:t>3/5/13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3061968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B7C3B-11BA-B243-A5C7-53CE9213565C}" type="datetimeFigureOut">
              <a:rPr lang="en-US" smtClean="0"/>
              <a:t>3/5/13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146029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B7C3B-11BA-B243-A5C7-53CE9213565C}" type="datetimeFigureOut">
              <a:rPr lang="en-US" smtClean="0"/>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328549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1B7C3B-11BA-B243-A5C7-53CE9213565C}" type="datetimeFigureOut">
              <a:rPr lang="en-US" smtClean="0"/>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A7B09-0441-E74E-8E67-E9ABC04E9882}" type="slidenum">
              <a:rPr lang="en-US" smtClean="0"/>
              <a:t>‹#›</a:t>
            </a:fld>
            <a:endParaRPr lang="en-US"/>
          </a:p>
        </p:txBody>
      </p:sp>
    </p:spTree>
    <p:extLst>
      <p:ext uri="{BB962C8B-B14F-4D97-AF65-F5344CB8AC3E}">
        <p14:creationId xmlns:p14="http://schemas.microsoft.com/office/powerpoint/2010/main" val="16150160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1B7C3B-11BA-B243-A5C7-53CE9213565C}" type="datetimeFigureOut">
              <a:rPr lang="en-US" smtClean="0"/>
              <a:t>3/5/13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BA7B09-0441-E74E-8E67-E9ABC04E9882}" type="slidenum">
              <a:rPr lang="en-US" smtClean="0"/>
              <a:t>‹#›</a:t>
            </a:fld>
            <a:endParaRPr lang="en-US"/>
          </a:p>
        </p:txBody>
      </p:sp>
    </p:spTree>
    <p:extLst>
      <p:ext uri="{BB962C8B-B14F-4D97-AF65-F5344CB8AC3E}">
        <p14:creationId xmlns:p14="http://schemas.microsoft.com/office/powerpoint/2010/main" val="1677362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689" y="779237"/>
            <a:ext cx="7772400" cy="2440214"/>
          </a:xfrm>
        </p:spPr>
        <p:txBody>
          <a:bodyPr>
            <a:noAutofit/>
          </a:bodyPr>
          <a:lstStyle/>
          <a:p>
            <a:r>
              <a:rPr lang="en-US" sz="1600" dirty="0"/>
              <a:t>El </a:t>
            </a:r>
            <a:r>
              <a:rPr lang="en-US" sz="1600" dirty="0" err="1"/>
              <a:t>nombre</a:t>
            </a:r>
            <a:r>
              <a:rPr lang="en-US" sz="1600" dirty="0"/>
              <a:t> del </a:t>
            </a:r>
            <a:r>
              <a:rPr lang="en-US" sz="1600" dirty="0" err="1"/>
              <a:t>vestido</a:t>
            </a:r>
            <a:r>
              <a:rPr lang="en-US" sz="1600" dirty="0"/>
              <a:t> </a:t>
            </a:r>
            <a:r>
              <a:rPr lang="en-US" sz="1600" dirty="0" err="1"/>
              <a:t>es</a:t>
            </a:r>
            <a:r>
              <a:rPr lang="en-US" sz="1600" dirty="0"/>
              <a:t> Reina De </a:t>
            </a:r>
            <a:r>
              <a:rPr lang="en-US" sz="1600" dirty="0" err="1"/>
              <a:t>Corazones</a:t>
            </a:r>
            <a:r>
              <a:rPr lang="en-US" sz="1600" dirty="0"/>
              <a:t> (Queen of Hearts). Son </a:t>
            </a:r>
            <a:r>
              <a:rPr lang="en-US" sz="1600" dirty="0" err="1"/>
              <a:t>las</a:t>
            </a:r>
            <a:r>
              <a:rPr lang="en-US" sz="1600" dirty="0"/>
              <a:t> </a:t>
            </a:r>
            <a:r>
              <a:rPr lang="en-US" sz="1600" dirty="0" err="1"/>
              <a:t>diseñadoras</a:t>
            </a:r>
            <a:r>
              <a:rPr lang="en-US" sz="1600" dirty="0"/>
              <a:t> de </a:t>
            </a:r>
            <a:r>
              <a:rPr lang="en-US" sz="1600" dirty="0" err="1" smtClean="0">
                <a:effectLst/>
              </a:rPr>
              <a:t>nuestras</a:t>
            </a:r>
            <a:r>
              <a:rPr lang="en-US" sz="1600" dirty="0" smtClean="0">
                <a:effectLst/>
              </a:rPr>
              <a:t> </a:t>
            </a:r>
            <a:r>
              <a:rPr lang="en-US" sz="1600" dirty="0" err="1" smtClean="0">
                <a:effectLst/>
              </a:rPr>
              <a:t>vestido</a:t>
            </a:r>
            <a:r>
              <a:rPr lang="en-US" sz="1600" dirty="0" smtClean="0">
                <a:effectLst/>
              </a:rPr>
              <a:t> Nabila, </a:t>
            </a:r>
            <a:r>
              <a:rPr lang="en-US" sz="1600" dirty="0" err="1" smtClean="0">
                <a:effectLst/>
              </a:rPr>
              <a:t>Masiel</a:t>
            </a:r>
            <a:r>
              <a:rPr lang="en-US" sz="1600" dirty="0" smtClean="0">
                <a:effectLst/>
              </a:rPr>
              <a:t> y </a:t>
            </a:r>
            <a:r>
              <a:rPr lang="en-US" sz="1600" dirty="0" err="1" smtClean="0">
                <a:effectLst/>
              </a:rPr>
              <a:t>Maninder.</a:t>
            </a:r>
            <a:r>
              <a:rPr lang="en-US" sz="1600" dirty="0" err="1"/>
              <a:t>El</a:t>
            </a:r>
            <a:r>
              <a:rPr lang="en-US" sz="1600" dirty="0"/>
              <a:t> </a:t>
            </a:r>
            <a:r>
              <a:rPr lang="en-US" sz="1600" dirty="0" err="1"/>
              <a:t>vestido</a:t>
            </a:r>
            <a:r>
              <a:rPr lang="en-US" sz="1600" dirty="0"/>
              <a:t> </a:t>
            </a:r>
            <a:r>
              <a:rPr lang="en-US" sz="1600" dirty="0" err="1"/>
              <a:t>es</a:t>
            </a:r>
            <a:r>
              <a:rPr lang="en-US" sz="1600" dirty="0"/>
              <a:t> </a:t>
            </a:r>
            <a:r>
              <a:rPr lang="en-US" sz="1600" dirty="0" err="1"/>
              <a:t>una</a:t>
            </a:r>
            <a:r>
              <a:rPr lang="en-US" sz="1600" dirty="0"/>
              <a:t> </a:t>
            </a:r>
            <a:r>
              <a:rPr lang="en-US" sz="1600" dirty="0" err="1"/>
              <a:t>falda</a:t>
            </a:r>
            <a:r>
              <a:rPr lang="en-US" sz="1600" dirty="0"/>
              <a:t> y </a:t>
            </a:r>
            <a:r>
              <a:rPr lang="en-US" sz="1600" dirty="0" err="1"/>
              <a:t>una</a:t>
            </a:r>
            <a:r>
              <a:rPr lang="en-US" sz="1600" dirty="0"/>
              <a:t> </a:t>
            </a:r>
            <a:r>
              <a:rPr lang="en-US" sz="1600" dirty="0" err="1"/>
              <a:t>blusa</a:t>
            </a:r>
            <a:r>
              <a:rPr lang="en-US" sz="1600" dirty="0"/>
              <a:t>. </a:t>
            </a:r>
            <a:r>
              <a:rPr lang="en-US" sz="1600" dirty="0" smtClean="0">
                <a:effectLst/>
              </a:rPr>
              <a:t>Los </a:t>
            </a:r>
            <a:r>
              <a:rPr lang="en-US" sz="1600" dirty="0" err="1" smtClean="0">
                <a:effectLst/>
              </a:rPr>
              <a:t>colores</a:t>
            </a:r>
            <a:r>
              <a:rPr lang="en-US" sz="1600" dirty="0" smtClean="0">
                <a:effectLst/>
              </a:rPr>
              <a:t> de el </a:t>
            </a:r>
            <a:r>
              <a:rPr lang="en-US" sz="1600" dirty="0" err="1" smtClean="0">
                <a:effectLst/>
              </a:rPr>
              <a:t>vestido</a:t>
            </a:r>
            <a:r>
              <a:rPr lang="en-US" sz="1600" dirty="0" smtClean="0">
                <a:effectLst/>
              </a:rPr>
              <a:t> </a:t>
            </a:r>
            <a:r>
              <a:rPr lang="en-US" sz="1600" dirty="0" err="1" smtClean="0">
                <a:effectLst/>
              </a:rPr>
              <a:t>es</a:t>
            </a:r>
            <a:r>
              <a:rPr lang="en-US" sz="1600" dirty="0" smtClean="0">
                <a:effectLst/>
              </a:rPr>
              <a:t> </a:t>
            </a:r>
            <a:r>
              <a:rPr lang="en-US" sz="1600" dirty="0"/>
              <a:t>café, </a:t>
            </a:r>
            <a:r>
              <a:rPr lang="en-US" sz="1600" dirty="0" err="1"/>
              <a:t>rojo</a:t>
            </a:r>
            <a:r>
              <a:rPr lang="en-US" sz="1600" dirty="0"/>
              <a:t>, </a:t>
            </a:r>
            <a:r>
              <a:rPr lang="en-US" sz="1600" dirty="0" err="1"/>
              <a:t>rosado</a:t>
            </a:r>
            <a:r>
              <a:rPr lang="en-US" sz="1600" dirty="0"/>
              <a:t> y </a:t>
            </a:r>
            <a:r>
              <a:rPr lang="en-US" sz="1600" dirty="0" err="1"/>
              <a:t>blanco</a:t>
            </a:r>
            <a:r>
              <a:rPr lang="en-US" sz="1600" dirty="0"/>
              <a:t>. </a:t>
            </a:r>
            <a:r>
              <a:rPr lang="en-US" sz="1600" dirty="0" err="1"/>
              <a:t>Podemos</a:t>
            </a:r>
            <a:r>
              <a:rPr lang="en-US" sz="1600" dirty="0"/>
              <a:t> </a:t>
            </a:r>
            <a:r>
              <a:rPr lang="en-US" sz="1600" dirty="0" err="1"/>
              <a:t>usar</a:t>
            </a:r>
            <a:r>
              <a:rPr lang="en-US" sz="1600" dirty="0"/>
              <a:t> el </a:t>
            </a:r>
            <a:r>
              <a:rPr lang="en-US" sz="1600" dirty="0" err="1"/>
              <a:t>vestido</a:t>
            </a:r>
            <a:r>
              <a:rPr lang="en-US" sz="1600" dirty="0"/>
              <a:t> </a:t>
            </a:r>
            <a:r>
              <a:rPr lang="en-US" sz="1600" dirty="0" err="1"/>
              <a:t>para</a:t>
            </a:r>
            <a:r>
              <a:rPr lang="en-US" sz="1600" dirty="0"/>
              <a:t> la </a:t>
            </a:r>
            <a:r>
              <a:rPr lang="en-US" sz="1600" dirty="0" err="1"/>
              <a:t>verano</a:t>
            </a:r>
            <a:r>
              <a:rPr lang="en-US" sz="1600" dirty="0"/>
              <a:t>.</a:t>
            </a:r>
            <a:r>
              <a:rPr lang="en-US" sz="1600" dirty="0" smtClean="0">
                <a:effectLst/>
              </a:rPr>
              <a:t> El </a:t>
            </a:r>
            <a:r>
              <a:rPr lang="en-US" sz="1600" dirty="0" err="1" smtClean="0">
                <a:effectLst/>
              </a:rPr>
              <a:t>vestido</a:t>
            </a:r>
            <a:r>
              <a:rPr lang="en-US" sz="1600" dirty="0" smtClean="0">
                <a:effectLst/>
              </a:rPr>
              <a:t> </a:t>
            </a:r>
            <a:r>
              <a:rPr lang="en-US" sz="1600" dirty="0" err="1" smtClean="0">
                <a:effectLst/>
              </a:rPr>
              <a:t>es</a:t>
            </a:r>
            <a:r>
              <a:rPr lang="en-US" sz="1600" dirty="0" smtClean="0">
                <a:effectLst/>
              </a:rPr>
              <a:t> </a:t>
            </a:r>
            <a:r>
              <a:rPr lang="en-US" sz="1600" dirty="0" err="1" smtClean="0">
                <a:effectLst/>
              </a:rPr>
              <a:t>para</a:t>
            </a:r>
            <a:r>
              <a:rPr lang="en-US" sz="1600" dirty="0" smtClean="0">
                <a:effectLst/>
              </a:rPr>
              <a:t> </a:t>
            </a:r>
            <a:r>
              <a:rPr lang="en-US" sz="1600" dirty="0" err="1" smtClean="0">
                <a:effectLst/>
              </a:rPr>
              <a:t>una</a:t>
            </a:r>
            <a:r>
              <a:rPr lang="en-US" sz="1600" dirty="0" smtClean="0">
                <a:effectLst/>
              </a:rPr>
              <a:t> fiesta.</a:t>
            </a:r>
            <a:br>
              <a:rPr lang="en-US" sz="1600" dirty="0" smtClean="0">
                <a:effectLst/>
              </a:rPr>
            </a:br>
            <a:r>
              <a:rPr lang="en-US" sz="1600" dirty="0"/>
              <a:t>Los </a:t>
            </a:r>
            <a:r>
              <a:rPr lang="en-US" sz="1600" dirty="0" err="1"/>
              <a:t>materiales</a:t>
            </a:r>
            <a:r>
              <a:rPr lang="en-US" sz="1600" dirty="0"/>
              <a:t> </a:t>
            </a:r>
            <a:r>
              <a:rPr lang="en-US" sz="1600" dirty="0" err="1"/>
              <a:t>que</a:t>
            </a:r>
            <a:r>
              <a:rPr lang="en-US" sz="1600" dirty="0"/>
              <a:t> </a:t>
            </a:r>
            <a:r>
              <a:rPr lang="en-US" sz="1600" dirty="0" err="1"/>
              <a:t>estamos</a:t>
            </a:r>
            <a:r>
              <a:rPr lang="en-US" sz="1600" dirty="0"/>
              <a:t> </a:t>
            </a:r>
            <a:r>
              <a:rPr lang="en-US" sz="1600" dirty="0" err="1"/>
              <a:t>usuando</a:t>
            </a:r>
            <a:r>
              <a:rPr lang="en-US" sz="1600" dirty="0"/>
              <a:t> son </a:t>
            </a:r>
            <a:r>
              <a:rPr lang="en-US" sz="1600" dirty="0" err="1"/>
              <a:t>para</a:t>
            </a:r>
            <a:r>
              <a:rPr lang="en-US" sz="1600" dirty="0"/>
              <a:t> el </a:t>
            </a:r>
            <a:r>
              <a:rPr lang="en-US" sz="1600" dirty="0" err="1"/>
              <a:t>vestido</a:t>
            </a:r>
            <a:r>
              <a:rPr lang="en-US" sz="1600" dirty="0"/>
              <a:t> son </a:t>
            </a:r>
            <a:r>
              <a:rPr lang="en-US" sz="1600" dirty="0" err="1"/>
              <a:t>papeles</a:t>
            </a:r>
            <a:r>
              <a:rPr lang="en-US" sz="1600" dirty="0"/>
              <a:t> cafés, </a:t>
            </a:r>
            <a:r>
              <a:rPr lang="en-US" sz="1600" dirty="0" err="1"/>
              <a:t>una</a:t>
            </a:r>
            <a:r>
              <a:rPr lang="en-US" sz="1600" dirty="0" err="1" smtClean="0">
                <a:effectLst/>
              </a:rPr>
              <a:t>bolsa</a:t>
            </a:r>
            <a:r>
              <a:rPr lang="en-US" sz="1600" dirty="0" smtClean="0">
                <a:effectLst/>
              </a:rPr>
              <a:t> de </a:t>
            </a:r>
            <a:r>
              <a:rPr lang="en-US" sz="1600" dirty="0" err="1" smtClean="0">
                <a:effectLst/>
              </a:rPr>
              <a:t>plástico</a:t>
            </a:r>
            <a:r>
              <a:rPr lang="en-US" sz="1600" dirty="0" smtClean="0">
                <a:effectLst/>
              </a:rPr>
              <a:t> negro, </a:t>
            </a:r>
            <a:r>
              <a:rPr lang="en-US" sz="1600" dirty="0" err="1" smtClean="0">
                <a:effectLst/>
              </a:rPr>
              <a:t>tarjetas</a:t>
            </a:r>
            <a:r>
              <a:rPr lang="en-US" sz="1600" dirty="0" smtClean="0">
                <a:effectLst/>
              </a:rPr>
              <a:t>, </a:t>
            </a:r>
            <a:r>
              <a:rPr lang="en-US" sz="1600" dirty="0" err="1" smtClean="0">
                <a:effectLst/>
              </a:rPr>
              <a:t>papel</a:t>
            </a:r>
            <a:r>
              <a:rPr lang="en-US" sz="1600" dirty="0" smtClean="0">
                <a:effectLst/>
              </a:rPr>
              <a:t> </a:t>
            </a:r>
            <a:r>
              <a:rPr lang="en-US" sz="1600" dirty="0" err="1" smtClean="0">
                <a:effectLst/>
              </a:rPr>
              <a:t>rosado</a:t>
            </a:r>
            <a:r>
              <a:rPr lang="en-US" sz="1600" dirty="0" smtClean="0">
                <a:effectLst/>
              </a:rPr>
              <a:t>, </a:t>
            </a:r>
            <a:r>
              <a:rPr lang="en-US" sz="1600" dirty="0" err="1" smtClean="0">
                <a:effectLst/>
              </a:rPr>
              <a:t>pengante</a:t>
            </a:r>
            <a:r>
              <a:rPr lang="en-US" sz="1600" dirty="0" smtClean="0">
                <a:effectLst/>
              </a:rPr>
              <a:t> y </a:t>
            </a:r>
            <a:r>
              <a:rPr lang="en-US" sz="1600" dirty="0" err="1" smtClean="0">
                <a:effectLst/>
              </a:rPr>
              <a:t>las</a:t>
            </a:r>
            <a:r>
              <a:rPr lang="en-US" sz="1600" dirty="0" smtClean="0">
                <a:effectLst/>
              </a:rPr>
              <a:t> </a:t>
            </a:r>
            <a:r>
              <a:rPr lang="en-US" sz="1600" dirty="0" err="1" smtClean="0">
                <a:effectLst/>
              </a:rPr>
              <a:t>tijeras</a:t>
            </a:r>
            <a:r>
              <a:rPr lang="en-US" sz="1600" dirty="0" smtClean="0">
                <a:effectLst/>
              </a:rPr>
              <a:t>. </a:t>
            </a:r>
            <a:r>
              <a:rPr lang="en-US" sz="1600" dirty="0" err="1" smtClean="0">
                <a:effectLst/>
              </a:rPr>
              <a:t>Nos</a:t>
            </a:r>
            <a:r>
              <a:rPr lang="en-US" sz="1600" dirty="0" smtClean="0">
                <a:effectLst/>
              </a:rPr>
              <a:t> </a:t>
            </a:r>
            <a:r>
              <a:rPr lang="en-US" sz="1600" dirty="0" err="1" smtClean="0">
                <a:effectLst/>
              </a:rPr>
              <a:t>gusta</a:t>
            </a:r>
            <a:r>
              <a:rPr lang="en-US" sz="1600" dirty="0" smtClean="0">
                <a:effectLst/>
              </a:rPr>
              <a:t> la </a:t>
            </a:r>
            <a:r>
              <a:rPr lang="en-US" sz="1600" dirty="0" err="1" smtClean="0">
                <a:effectLst/>
              </a:rPr>
              <a:t>blousa</a:t>
            </a:r>
            <a:r>
              <a:rPr lang="en-US" sz="1600" dirty="0" smtClean="0">
                <a:effectLst/>
              </a:rPr>
              <a:t> o la parte de </a:t>
            </a:r>
            <a:r>
              <a:rPr lang="en-US" sz="1600" dirty="0" err="1" smtClean="0">
                <a:effectLst/>
              </a:rPr>
              <a:t>arriba</a:t>
            </a:r>
            <a:r>
              <a:rPr lang="en-US" sz="1600" dirty="0" smtClean="0">
                <a:effectLst/>
              </a:rPr>
              <a:t> de el </a:t>
            </a:r>
            <a:r>
              <a:rPr lang="en-US" sz="1600" dirty="0" err="1" smtClean="0">
                <a:effectLst/>
              </a:rPr>
              <a:t>vestido</a:t>
            </a:r>
            <a:r>
              <a:rPr lang="en-US" sz="1600" dirty="0" smtClean="0">
                <a:effectLst/>
              </a:rPr>
              <a:t>.</a:t>
            </a:r>
            <a:endParaRPr lang="en-US" sz="1600" dirty="0"/>
          </a:p>
        </p:txBody>
      </p:sp>
      <p:sp>
        <p:nvSpPr>
          <p:cNvPr id="3" name="Subtitle 2"/>
          <p:cNvSpPr>
            <a:spLocks noGrp="1"/>
          </p:cNvSpPr>
          <p:nvPr>
            <p:ph type="subTitle" idx="1"/>
          </p:nvPr>
        </p:nvSpPr>
        <p:spPr>
          <a:xfrm>
            <a:off x="1371600" y="3886200"/>
            <a:ext cx="45719" cy="1752600"/>
          </a:xfrm>
        </p:spPr>
        <p:txBody>
          <a:bodyPr/>
          <a:lstStyle/>
          <a:p>
            <a:endParaRPr lang="en-US" dirty="0"/>
          </a:p>
        </p:txBody>
      </p:sp>
      <p:sp>
        <p:nvSpPr>
          <p:cNvPr id="4" name="Rectangle 3"/>
          <p:cNvSpPr/>
          <p:nvPr/>
        </p:nvSpPr>
        <p:spPr>
          <a:xfrm>
            <a:off x="-593609" y="-4191223"/>
            <a:ext cx="9963034" cy="3970318"/>
          </a:xfrm>
          <a:prstGeom prst="rect">
            <a:avLst/>
          </a:prstGeom>
        </p:spPr>
        <p:txBody>
          <a:bodyPr wrap="square">
            <a:spAutoFit/>
          </a:bodyPr>
          <a:lstStyle/>
          <a:p>
            <a:pPr lvl="0" algn="ctr">
              <a:spcBef>
                <a:spcPct val="0"/>
              </a:spcBef>
            </a:pPr>
            <a:r>
              <a:rPr lang="en-US" sz="2800" dirty="0">
                <a:solidFill>
                  <a:prstClr val="black"/>
                </a:solidFill>
                <a:ea typeface="+mj-ea"/>
                <a:cs typeface="+mj-cs"/>
              </a:rPr>
              <a:t>El </a:t>
            </a:r>
            <a:r>
              <a:rPr lang="en-US" sz="2800" dirty="0" err="1">
                <a:solidFill>
                  <a:prstClr val="black"/>
                </a:solidFill>
                <a:ea typeface="+mj-ea"/>
                <a:cs typeface="+mj-cs"/>
              </a:rPr>
              <a:t>nombre</a:t>
            </a:r>
            <a:r>
              <a:rPr lang="en-US" sz="2800" dirty="0">
                <a:solidFill>
                  <a:prstClr val="black"/>
                </a:solidFill>
                <a:ea typeface="+mj-ea"/>
                <a:cs typeface="+mj-cs"/>
              </a:rPr>
              <a:t> del </a:t>
            </a:r>
            <a:r>
              <a:rPr lang="en-US" sz="2800" dirty="0" err="1">
                <a:solidFill>
                  <a:prstClr val="black"/>
                </a:solidFill>
                <a:ea typeface="+mj-ea"/>
                <a:cs typeface="+mj-cs"/>
              </a:rPr>
              <a:t>vestido</a:t>
            </a:r>
            <a:r>
              <a:rPr lang="en-US" sz="2800" dirty="0">
                <a:solidFill>
                  <a:prstClr val="black"/>
                </a:solidFill>
                <a:ea typeface="+mj-ea"/>
                <a:cs typeface="+mj-cs"/>
              </a:rPr>
              <a:t> </a:t>
            </a:r>
            <a:r>
              <a:rPr lang="en-US" sz="2800" dirty="0" err="1">
                <a:solidFill>
                  <a:prstClr val="black"/>
                </a:solidFill>
                <a:ea typeface="+mj-ea"/>
                <a:cs typeface="+mj-cs"/>
              </a:rPr>
              <a:t>es</a:t>
            </a:r>
            <a:r>
              <a:rPr lang="en-US" sz="2800" dirty="0">
                <a:solidFill>
                  <a:prstClr val="black"/>
                </a:solidFill>
                <a:ea typeface="+mj-ea"/>
                <a:cs typeface="+mj-cs"/>
              </a:rPr>
              <a:t> Reina De </a:t>
            </a:r>
            <a:r>
              <a:rPr lang="en-US" sz="2800" dirty="0" err="1">
                <a:solidFill>
                  <a:prstClr val="black"/>
                </a:solidFill>
                <a:ea typeface="+mj-ea"/>
                <a:cs typeface="+mj-cs"/>
              </a:rPr>
              <a:t>Corazones</a:t>
            </a:r>
            <a:r>
              <a:rPr lang="en-US" sz="2800" dirty="0">
                <a:solidFill>
                  <a:prstClr val="black"/>
                </a:solidFill>
                <a:ea typeface="+mj-ea"/>
                <a:cs typeface="+mj-cs"/>
              </a:rPr>
              <a:t> (Queen of Hearts). Son </a:t>
            </a:r>
            <a:r>
              <a:rPr lang="en-US" sz="2800" dirty="0" err="1">
                <a:solidFill>
                  <a:prstClr val="black"/>
                </a:solidFill>
                <a:ea typeface="+mj-ea"/>
                <a:cs typeface="+mj-cs"/>
              </a:rPr>
              <a:t>las</a:t>
            </a:r>
            <a:r>
              <a:rPr lang="en-US" sz="2800" dirty="0">
                <a:solidFill>
                  <a:prstClr val="black"/>
                </a:solidFill>
                <a:ea typeface="+mj-ea"/>
                <a:cs typeface="+mj-cs"/>
              </a:rPr>
              <a:t> </a:t>
            </a:r>
            <a:r>
              <a:rPr lang="en-US" sz="2800" dirty="0" err="1">
                <a:solidFill>
                  <a:prstClr val="black"/>
                </a:solidFill>
                <a:ea typeface="+mj-ea"/>
                <a:cs typeface="+mj-cs"/>
              </a:rPr>
              <a:t>diseñadoras</a:t>
            </a:r>
            <a:r>
              <a:rPr lang="en-US" sz="2800" dirty="0">
                <a:solidFill>
                  <a:prstClr val="black"/>
                </a:solidFill>
                <a:ea typeface="+mj-ea"/>
                <a:cs typeface="+mj-cs"/>
              </a:rPr>
              <a:t> de </a:t>
            </a:r>
            <a:r>
              <a:rPr lang="en-US" sz="2800" dirty="0" err="1">
                <a:solidFill>
                  <a:prstClr val="black"/>
                </a:solidFill>
                <a:ea typeface="+mj-ea"/>
                <a:cs typeface="+mj-cs"/>
              </a:rPr>
              <a:t>nuestras</a:t>
            </a:r>
            <a:r>
              <a:rPr lang="en-US" sz="2800" dirty="0">
                <a:solidFill>
                  <a:prstClr val="black"/>
                </a:solidFill>
                <a:ea typeface="+mj-ea"/>
                <a:cs typeface="+mj-cs"/>
              </a:rPr>
              <a:t> </a:t>
            </a:r>
            <a:r>
              <a:rPr lang="en-US" sz="2800" dirty="0" err="1">
                <a:solidFill>
                  <a:prstClr val="black"/>
                </a:solidFill>
                <a:ea typeface="+mj-ea"/>
                <a:cs typeface="+mj-cs"/>
              </a:rPr>
              <a:t>vestido</a:t>
            </a:r>
            <a:r>
              <a:rPr lang="en-US" sz="2800" dirty="0">
                <a:solidFill>
                  <a:prstClr val="black"/>
                </a:solidFill>
                <a:ea typeface="+mj-ea"/>
                <a:cs typeface="+mj-cs"/>
              </a:rPr>
              <a:t> Nabila, </a:t>
            </a:r>
            <a:r>
              <a:rPr lang="en-US" sz="2800" dirty="0" err="1">
                <a:solidFill>
                  <a:prstClr val="black"/>
                </a:solidFill>
                <a:ea typeface="+mj-ea"/>
                <a:cs typeface="+mj-cs"/>
              </a:rPr>
              <a:t>Masiel</a:t>
            </a:r>
            <a:r>
              <a:rPr lang="en-US" sz="2800" dirty="0">
                <a:solidFill>
                  <a:prstClr val="black"/>
                </a:solidFill>
                <a:ea typeface="+mj-ea"/>
                <a:cs typeface="+mj-cs"/>
              </a:rPr>
              <a:t> y </a:t>
            </a:r>
            <a:r>
              <a:rPr lang="en-US" sz="2800" dirty="0" err="1">
                <a:solidFill>
                  <a:prstClr val="black"/>
                </a:solidFill>
                <a:ea typeface="+mj-ea"/>
                <a:cs typeface="+mj-cs"/>
              </a:rPr>
              <a:t>Maninder.El</a:t>
            </a:r>
            <a:r>
              <a:rPr lang="en-US" sz="2800" dirty="0">
                <a:solidFill>
                  <a:prstClr val="black"/>
                </a:solidFill>
                <a:ea typeface="+mj-ea"/>
                <a:cs typeface="+mj-cs"/>
              </a:rPr>
              <a:t> </a:t>
            </a:r>
            <a:r>
              <a:rPr lang="en-US" sz="2800" dirty="0" err="1">
                <a:solidFill>
                  <a:prstClr val="black"/>
                </a:solidFill>
                <a:ea typeface="+mj-ea"/>
                <a:cs typeface="+mj-cs"/>
              </a:rPr>
              <a:t>vestido</a:t>
            </a:r>
            <a:r>
              <a:rPr lang="en-US" sz="2800" dirty="0">
                <a:solidFill>
                  <a:prstClr val="black"/>
                </a:solidFill>
                <a:ea typeface="+mj-ea"/>
                <a:cs typeface="+mj-cs"/>
              </a:rPr>
              <a:t> </a:t>
            </a:r>
            <a:r>
              <a:rPr lang="en-US" sz="2800" dirty="0" err="1">
                <a:solidFill>
                  <a:prstClr val="black"/>
                </a:solidFill>
                <a:ea typeface="+mj-ea"/>
                <a:cs typeface="+mj-cs"/>
              </a:rPr>
              <a:t>es</a:t>
            </a:r>
            <a:r>
              <a:rPr lang="en-US" sz="2800" dirty="0">
                <a:solidFill>
                  <a:prstClr val="black"/>
                </a:solidFill>
                <a:ea typeface="+mj-ea"/>
                <a:cs typeface="+mj-cs"/>
              </a:rPr>
              <a:t> </a:t>
            </a:r>
            <a:r>
              <a:rPr lang="en-US" sz="2800" dirty="0" err="1">
                <a:solidFill>
                  <a:prstClr val="black"/>
                </a:solidFill>
                <a:ea typeface="+mj-ea"/>
                <a:cs typeface="+mj-cs"/>
              </a:rPr>
              <a:t>una</a:t>
            </a:r>
            <a:r>
              <a:rPr lang="en-US" sz="2800" dirty="0">
                <a:solidFill>
                  <a:prstClr val="black"/>
                </a:solidFill>
                <a:ea typeface="+mj-ea"/>
                <a:cs typeface="+mj-cs"/>
              </a:rPr>
              <a:t> </a:t>
            </a:r>
            <a:r>
              <a:rPr lang="en-US" sz="2800" dirty="0" err="1">
                <a:solidFill>
                  <a:prstClr val="black"/>
                </a:solidFill>
                <a:ea typeface="+mj-ea"/>
                <a:cs typeface="+mj-cs"/>
              </a:rPr>
              <a:t>falda</a:t>
            </a:r>
            <a:r>
              <a:rPr lang="en-US" sz="2800" dirty="0">
                <a:solidFill>
                  <a:prstClr val="black"/>
                </a:solidFill>
                <a:ea typeface="+mj-ea"/>
                <a:cs typeface="+mj-cs"/>
              </a:rPr>
              <a:t> y </a:t>
            </a:r>
            <a:r>
              <a:rPr lang="en-US" sz="2800" dirty="0" err="1">
                <a:solidFill>
                  <a:prstClr val="black"/>
                </a:solidFill>
                <a:ea typeface="+mj-ea"/>
                <a:cs typeface="+mj-cs"/>
              </a:rPr>
              <a:t>una</a:t>
            </a:r>
            <a:r>
              <a:rPr lang="en-US" sz="2800" dirty="0">
                <a:solidFill>
                  <a:prstClr val="black"/>
                </a:solidFill>
                <a:ea typeface="+mj-ea"/>
                <a:cs typeface="+mj-cs"/>
              </a:rPr>
              <a:t> </a:t>
            </a:r>
            <a:r>
              <a:rPr lang="en-US" sz="2800" dirty="0" err="1">
                <a:solidFill>
                  <a:prstClr val="black"/>
                </a:solidFill>
                <a:ea typeface="+mj-ea"/>
                <a:cs typeface="+mj-cs"/>
              </a:rPr>
              <a:t>blusa</a:t>
            </a:r>
            <a:r>
              <a:rPr lang="en-US" sz="2800" dirty="0">
                <a:solidFill>
                  <a:prstClr val="black"/>
                </a:solidFill>
                <a:ea typeface="+mj-ea"/>
                <a:cs typeface="+mj-cs"/>
              </a:rPr>
              <a:t>. Los </a:t>
            </a:r>
            <a:r>
              <a:rPr lang="en-US" sz="2800" dirty="0" err="1">
                <a:solidFill>
                  <a:prstClr val="black"/>
                </a:solidFill>
                <a:ea typeface="+mj-ea"/>
                <a:cs typeface="+mj-cs"/>
              </a:rPr>
              <a:t>colores</a:t>
            </a:r>
            <a:r>
              <a:rPr lang="en-US" sz="2800" dirty="0">
                <a:solidFill>
                  <a:prstClr val="black"/>
                </a:solidFill>
                <a:ea typeface="+mj-ea"/>
                <a:cs typeface="+mj-cs"/>
              </a:rPr>
              <a:t> de el </a:t>
            </a:r>
            <a:r>
              <a:rPr lang="en-US" sz="2800" dirty="0" err="1">
                <a:solidFill>
                  <a:prstClr val="black"/>
                </a:solidFill>
                <a:ea typeface="+mj-ea"/>
                <a:cs typeface="+mj-cs"/>
              </a:rPr>
              <a:t>vestido</a:t>
            </a:r>
            <a:r>
              <a:rPr lang="en-US" sz="2800" dirty="0">
                <a:solidFill>
                  <a:prstClr val="black"/>
                </a:solidFill>
                <a:ea typeface="+mj-ea"/>
                <a:cs typeface="+mj-cs"/>
              </a:rPr>
              <a:t> </a:t>
            </a:r>
            <a:r>
              <a:rPr lang="en-US" sz="2800" dirty="0" err="1">
                <a:solidFill>
                  <a:prstClr val="black"/>
                </a:solidFill>
                <a:ea typeface="+mj-ea"/>
                <a:cs typeface="+mj-cs"/>
              </a:rPr>
              <a:t>es</a:t>
            </a:r>
            <a:r>
              <a:rPr lang="en-US" sz="2800" dirty="0">
                <a:solidFill>
                  <a:prstClr val="black"/>
                </a:solidFill>
                <a:ea typeface="+mj-ea"/>
                <a:cs typeface="+mj-cs"/>
              </a:rPr>
              <a:t> café, </a:t>
            </a:r>
            <a:r>
              <a:rPr lang="en-US" sz="2800" dirty="0" err="1">
                <a:solidFill>
                  <a:prstClr val="black"/>
                </a:solidFill>
                <a:ea typeface="+mj-ea"/>
                <a:cs typeface="+mj-cs"/>
              </a:rPr>
              <a:t>rojo</a:t>
            </a:r>
            <a:r>
              <a:rPr lang="en-US" sz="2800" dirty="0">
                <a:solidFill>
                  <a:prstClr val="black"/>
                </a:solidFill>
                <a:ea typeface="+mj-ea"/>
                <a:cs typeface="+mj-cs"/>
              </a:rPr>
              <a:t>, </a:t>
            </a:r>
            <a:r>
              <a:rPr lang="en-US" sz="2800" dirty="0" err="1">
                <a:solidFill>
                  <a:prstClr val="black"/>
                </a:solidFill>
                <a:ea typeface="+mj-ea"/>
                <a:cs typeface="+mj-cs"/>
              </a:rPr>
              <a:t>rosado</a:t>
            </a:r>
            <a:r>
              <a:rPr lang="en-US" sz="2800" dirty="0">
                <a:solidFill>
                  <a:prstClr val="black"/>
                </a:solidFill>
                <a:ea typeface="+mj-ea"/>
                <a:cs typeface="+mj-cs"/>
              </a:rPr>
              <a:t> y </a:t>
            </a:r>
            <a:r>
              <a:rPr lang="en-US" sz="2800" dirty="0" err="1">
                <a:solidFill>
                  <a:prstClr val="black"/>
                </a:solidFill>
                <a:ea typeface="+mj-ea"/>
                <a:cs typeface="+mj-cs"/>
              </a:rPr>
              <a:t>blanco</a:t>
            </a:r>
            <a:r>
              <a:rPr lang="en-US" sz="2800" dirty="0">
                <a:solidFill>
                  <a:prstClr val="black"/>
                </a:solidFill>
                <a:ea typeface="+mj-ea"/>
                <a:cs typeface="+mj-cs"/>
              </a:rPr>
              <a:t>. </a:t>
            </a:r>
            <a:r>
              <a:rPr lang="en-US" sz="2800" dirty="0" err="1">
                <a:solidFill>
                  <a:prstClr val="black"/>
                </a:solidFill>
                <a:ea typeface="+mj-ea"/>
                <a:cs typeface="+mj-cs"/>
              </a:rPr>
              <a:t>Podemos</a:t>
            </a:r>
            <a:r>
              <a:rPr lang="en-US" sz="2800" dirty="0">
                <a:solidFill>
                  <a:prstClr val="black"/>
                </a:solidFill>
                <a:ea typeface="+mj-ea"/>
                <a:cs typeface="+mj-cs"/>
              </a:rPr>
              <a:t> </a:t>
            </a:r>
            <a:r>
              <a:rPr lang="en-US" sz="2800" dirty="0" err="1">
                <a:solidFill>
                  <a:prstClr val="black"/>
                </a:solidFill>
                <a:ea typeface="+mj-ea"/>
                <a:cs typeface="+mj-cs"/>
              </a:rPr>
              <a:t>usar</a:t>
            </a:r>
            <a:r>
              <a:rPr lang="en-US" sz="2800" dirty="0">
                <a:solidFill>
                  <a:prstClr val="black"/>
                </a:solidFill>
                <a:ea typeface="+mj-ea"/>
                <a:cs typeface="+mj-cs"/>
              </a:rPr>
              <a:t> el </a:t>
            </a:r>
            <a:r>
              <a:rPr lang="en-US" sz="2800" dirty="0" err="1">
                <a:solidFill>
                  <a:prstClr val="black"/>
                </a:solidFill>
                <a:ea typeface="+mj-ea"/>
                <a:cs typeface="+mj-cs"/>
              </a:rPr>
              <a:t>vestido</a:t>
            </a:r>
            <a:r>
              <a:rPr lang="en-US" sz="2800" dirty="0">
                <a:solidFill>
                  <a:prstClr val="black"/>
                </a:solidFill>
                <a:ea typeface="+mj-ea"/>
                <a:cs typeface="+mj-cs"/>
              </a:rPr>
              <a:t> </a:t>
            </a:r>
            <a:r>
              <a:rPr lang="en-US" sz="2800" dirty="0" err="1">
                <a:solidFill>
                  <a:prstClr val="black"/>
                </a:solidFill>
                <a:ea typeface="+mj-ea"/>
                <a:cs typeface="+mj-cs"/>
              </a:rPr>
              <a:t>para</a:t>
            </a:r>
            <a:r>
              <a:rPr lang="en-US" sz="2800" dirty="0">
                <a:solidFill>
                  <a:prstClr val="black"/>
                </a:solidFill>
                <a:ea typeface="+mj-ea"/>
                <a:cs typeface="+mj-cs"/>
              </a:rPr>
              <a:t> la </a:t>
            </a:r>
            <a:r>
              <a:rPr lang="en-US" sz="2800" dirty="0" err="1">
                <a:solidFill>
                  <a:prstClr val="black"/>
                </a:solidFill>
                <a:ea typeface="+mj-ea"/>
                <a:cs typeface="+mj-cs"/>
              </a:rPr>
              <a:t>verano</a:t>
            </a:r>
            <a:r>
              <a:rPr lang="en-US" sz="2800" dirty="0">
                <a:solidFill>
                  <a:prstClr val="black"/>
                </a:solidFill>
                <a:ea typeface="+mj-ea"/>
                <a:cs typeface="+mj-cs"/>
              </a:rPr>
              <a:t>. El </a:t>
            </a:r>
            <a:r>
              <a:rPr lang="en-US" sz="2800" dirty="0" err="1">
                <a:solidFill>
                  <a:prstClr val="black"/>
                </a:solidFill>
                <a:ea typeface="+mj-ea"/>
                <a:cs typeface="+mj-cs"/>
              </a:rPr>
              <a:t>vestido</a:t>
            </a:r>
            <a:r>
              <a:rPr lang="en-US" sz="2800" dirty="0">
                <a:solidFill>
                  <a:prstClr val="black"/>
                </a:solidFill>
                <a:ea typeface="+mj-ea"/>
                <a:cs typeface="+mj-cs"/>
              </a:rPr>
              <a:t> </a:t>
            </a:r>
            <a:r>
              <a:rPr lang="en-US" sz="2800" dirty="0" err="1">
                <a:solidFill>
                  <a:prstClr val="black"/>
                </a:solidFill>
                <a:ea typeface="+mj-ea"/>
                <a:cs typeface="+mj-cs"/>
              </a:rPr>
              <a:t>es</a:t>
            </a:r>
            <a:r>
              <a:rPr lang="en-US" sz="2800" dirty="0">
                <a:solidFill>
                  <a:prstClr val="black"/>
                </a:solidFill>
                <a:ea typeface="+mj-ea"/>
                <a:cs typeface="+mj-cs"/>
              </a:rPr>
              <a:t> </a:t>
            </a:r>
            <a:r>
              <a:rPr lang="en-US" sz="2800" dirty="0" err="1">
                <a:solidFill>
                  <a:prstClr val="black"/>
                </a:solidFill>
                <a:ea typeface="+mj-ea"/>
                <a:cs typeface="+mj-cs"/>
              </a:rPr>
              <a:t>para</a:t>
            </a:r>
            <a:r>
              <a:rPr lang="en-US" sz="2800" dirty="0">
                <a:solidFill>
                  <a:prstClr val="black"/>
                </a:solidFill>
                <a:ea typeface="+mj-ea"/>
                <a:cs typeface="+mj-cs"/>
              </a:rPr>
              <a:t> </a:t>
            </a:r>
            <a:r>
              <a:rPr lang="en-US" sz="2800" dirty="0" err="1">
                <a:solidFill>
                  <a:prstClr val="black"/>
                </a:solidFill>
                <a:ea typeface="+mj-ea"/>
                <a:cs typeface="+mj-cs"/>
              </a:rPr>
              <a:t>una</a:t>
            </a:r>
            <a:r>
              <a:rPr lang="en-US" sz="2800" dirty="0">
                <a:solidFill>
                  <a:prstClr val="black"/>
                </a:solidFill>
                <a:ea typeface="+mj-ea"/>
                <a:cs typeface="+mj-cs"/>
              </a:rPr>
              <a:t> fiesta.</a:t>
            </a:r>
            <a:br>
              <a:rPr lang="en-US" sz="2800" dirty="0">
                <a:solidFill>
                  <a:prstClr val="black"/>
                </a:solidFill>
                <a:ea typeface="+mj-ea"/>
                <a:cs typeface="+mj-cs"/>
              </a:rPr>
            </a:br>
            <a:r>
              <a:rPr lang="en-US" sz="2800" dirty="0">
                <a:solidFill>
                  <a:prstClr val="black"/>
                </a:solidFill>
                <a:ea typeface="+mj-ea"/>
                <a:cs typeface="+mj-cs"/>
              </a:rPr>
              <a:t>Los </a:t>
            </a:r>
            <a:r>
              <a:rPr lang="en-US" sz="2800" dirty="0" err="1">
                <a:solidFill>
                  <a:prstClr val="black"/>
                </a:solidFill>
                <a:ea typeface="+mj-ea"/>
                <a:cs typeface="+mj-cs"/>
              </a:rPr>
              <a:t>materiales</a:t>
            </a:r>
            <a:r>
              <a:rPr lang="en-US" sz="2800" dirty="0">
                <a:solidFill>
                  <a:prstClr val="black"/>
                </a:solidFill>
                <a:ea typeface="+mj-ea"/>
                <a:cs typeface="+mj-cs"/>
              </a:rPr>
              <a:t> </a:t>
            </a:r>
            <a:r>
              <a:rPr lang="en-US" sz="2800" dirty="0" err="1">
                <a:solidFill>
                  <a:prstClr val="black"/>
                </a:solidFill>
                <a:ea typeface="+mj-ea"/>
                <a:cs typeface="+mj-cs"/>
              </a:rPr>
              <a:t>que</a:t>
            </a:r>
            <a:r>
              <a:rPr lang="en-US" sz="2800" dirty="0">
                <a:solidFill>
                  <a:prstClr val="black"/>
                </a:solidFill>
                <a:ea typeface="+mj-ea"/>
                <a:cs typeface="+mj-cs"/>
              </a:rPr>
              <a:t> </a:t>
            </a:r>
            <a:r>
              <a:rPr lang="en-US" sz="2800" dirty="0" err="1">
                <a:solidFill>
                  <a:prstClr val="black"/>
                </a:solidFill>
                <a:ea typeface="+mj-ea"/>
                <a:cs typeface="+mj-cs"/>
              </a:rPr>
              <a:t>estamos</a:t>
            </a:r>
            <a:r>
              <a:rPr lang="en-US" sz="2800" dirty="0">
                <a:solidFill>
                  <a:prstClr val="black"/>
                </a:solidFill>
                <a:ea typeface="+mj-ea"/>
                <a:cs typeface="+mj-cs"/>
              </a:rPr>
              <a:t> </a:t>
            </a:r>
            <a:r>
              <a:rPr lang="en-US" sz="2800" dirty="0" err="1">
                <a:solidFill>
                  <a:prstClr val="black"/>
                </a:solidFill>
                <a:ea typeface="+mj-ea"/>
                <a:cs typeface="+mj-cs"/>
              </a:rPr>
              <a:t>usuando</a:t>
            </a:r>
            <a:r>
              <a:rPr lang="en-US" sz="2800" dirty="0">
                <a:solidFill>
                  <a:prstClr val="black"/>
                </a:solidFill>
                <a:ea typeface="+mj-ea"/>
                <a:cs typeface="+mj-cs"/>
              </a:rPr>
              <a:t> son </a:t>
            </a:r>
            <a:r>
              <a:rPr lang="en-US" sz="2800" dirty="0" err="1">
                <a:solidFill>
                  <a:prstClr val="black"/>
                </a:solidFill>
                <a:ea typeface="+mj-ea"/>
                <a:cs typeface="+mj-cs"/>
              </a:rPr>
              <a:t>para</a:t>
            </a:r>
            <a:r>
              <a:rPr lang="en-US" sz="2800" dirty="0">
                <a:solidFill>
                  <a:prstClr val="black"/>
                </a:solidFill>
                <a:ea typeface="+mj-ea"/>
                <a:cs typeface="+mj-cs"/>
              </a:rPr>
              <a:t> el </a:t>
            </a:r>
            <a:r>
              <a:rPr lang="en-US" sz="2800" dirty="0" err="1">
                <a:solidFill>
                  <a:prstClr val="black"/>
                </a:solidFill>
                <a:ea typeface="+mj-ea"/>
                <a:cs typeface="+mj-cs"/>
              </a:rPr>
              <a:t>vestido</a:t>
            </a:r>
            <a:r>
              <a:rPr lang="en-US" sz="2800" dirty="0">
                <a:solidFill>
                  <a:prstClr val="black"/>
                </a:solidFill>
                <a:ea typeface="+mj-ea"/>
                <a:cs typeface="+mj-cs"/>
              </a:rPr>
              <a:t> son </a:t>
            </a:r>
            <a:r>
              <a:rPr lang="en-US" sz="2800" dirty="0" err="1">
                <a:solidFill>
                  <a:prstClr val="black"/>
                </a:solidFill>
                <a:ea typeface="+mj-ea"/>
                <a:cs typeface="+mj-cs"/>
              </a:rPr>
              <a:t>papeles</a:t>
            </a:r>
            <a:r>
              <a:rPr lang="en-US" sz="2800" dirty="0">
                <a:solidFill>
                  <a:prstClr val="black"/>
                </a:solidFill>
                <a:ea typeface="+mj-ea"/>
                <a:cs typeface="+mj-cs"/>
              </a:rPr>
              <a:t> cafés, </a:t>
            </a:r>
            <a:r>
              <a:rPr lang="en-US" sz="2800" dirty="0" err="1">
                <a:solidFill>
                  <a:prstClr val="black"/>
                </a:solidFill>
                <a:ea typeface="+mj-ea"/>
                <a:cs typeface="+mj-cs"/>
              </a:rPr>
              <a:t>unabolsa</a:t>
            </a:r>
            <a:r>
              <a:rPr lang="en-US" sz="2800" dirty="0">
                <a:solidFill>
                  <a:prstClr val="black"/>
                </a:solidFill>
                <a:ea typeface="+mj-ea"/>
                <a:cs typeface="+mj-cs"/>
              </a:rPr>
              <a:t> de </a:t>
            </a:r>
            <a:r>
              <a:rPr lang="en-US" sz="2800" dirty="0" err="1">
                <a:solidFill>
                  <a:prstClr val="black"/>
                </a:solidFill>
                <a:ea typeface="+mj-ea"/>
                <a:cs typeface="+mj-cs"/>
              </a:rPr>
              <a:t>plástico</a:t>
            </a:r>
            <a:r>
              <a:rPr lang="en-US" sz="2800" dirty="0">
                <a:solidFill>
                  <a:prstClr val="black"/>
                </a:solidFill>
                <a:ea typeface="+mj-ea"/>
                <a:cs typeface="+mj-cs"/>
              </a:rPr>
              <a:t> negro, </a:t>
            </a:r>
            <a:r>
              <a:rPr lang="en-US" sz="2800" dirty="0" err="1">
                <a:solidFill>
                  <a:prstClr val="black"/>
                </a:solidFill>
                <a:ea typeface="+mj-ea"/>
                <a:cs typeface="+mj-cs"/>
              </a:rPr>
              <a:t>tarjetas</a:t>
            </a:r>
            <a:r>
              <a:rPr lang="en-US" sz="2800" dirty="0">
                <a:solidFill>
                  <a:prstClr val="black"/>
                </a:solidFill>
                <a:ea typeface="+mj-ea"/>
                <a:cs typeface="+mj-cs"/>
              </a:rPr>
              <a:t>, </a:t>
            </a:r>
            <a:r>
              <a:rPr lang="en-US" sz="2800" dirty="0" err="1">
                <a:solidFill>
                  <a:prstClr val="black"/>
                </a:solidFill>
                <a:ea typeface="+mj-ea"/>
                <a:cs typeface="+mj-cs"/>
              </a:rPr>
              <a:t>papel</a:t>
            </a:r>
            <a:r>
              <a:rPr lang="en-US" sz="2800" dirty="0">
                <a:solidFill>
                  <a:prstClr val="black"/>
                </a:solidFill>
                <a:ea typeface="+mj-ea"/>
                <a:cs typeface="+mj-cs"/>
              </a:rPr>
              <a:t> </a:t>
            </a:r>
            <a:r>
              <a:rPr lang="en-US" sz="2800" dirty="0" err="1">
                <a:solidFill>
                  <a:prstClr val="black"/>
                </a:solidFill>
                <a:ea typeface="+mj-ea"/>
                <a:cs typeface="+mj-cs"/>
              </a:rPr>
              <a:t>rosado</a:t>
            </a:r>
            <a:r>
              <a:rPr lang="en-US" sz="2800" dirty="0">
                <a:solidFill>
                  <a:prstClr val="black"/>
                </a:solidFill>
                <a:ea typeface="+mj-ea"/>
                <a:cs typeface="+mj-cs"/>
              </a:rPr>
              <a:t>, </a:t>
            </a:r>
            <a:r>
              <a:rPr lang="en-US" sz="2800" dirty="0" err="1">
                <a:solidFill>
                  <a:prstClr val="black"/>
                </a:solidFill>
                <a:ea typeface="+mj-ea"/>
                <a:cs typeface="+mj-cs"/>
              </a:rPr>
              <a:t>pengante</a:t>
            </a:r>
            <a:r>
              <a:rPr lang="en-US" sz="2800" dirty="0">
                <a:solidFill>
                  <a:prstClr val="black"/>
                </a:solidFill>
                <a:ea typeface="+mj-ea"/>
                <a:cs typeface="+mj-cs"/>
              </a:rPr>
              <a:t> y </a:t>
            </a:r>
            <a:r>
              <a:rPr lang="en-US" sz="2800" dirty="0" err="1">
                <a:solidFill>
                  <a:prstClr val="black"/>
                </a:solidFill>
                <a:ea typeface="+mj-ea"/>
                <a:cs typeface="+mj-cs"/>
              </a:rPr>
              <a:t>las</a:t>
            </a:r>
            <a:r>
              <a:rPr lang="en-US" sz="2800" dirty="0">
                <a:solidFill>
                  <a:prstClr val="black"/>
                </a:solidFill>
                <a:ea typeface="+mj-ea"/>
                <a:cs typeface="+mj-cs"/>
              </a:rPr>
              <a:t> </a:t>
            </a:r>
            <a:r>
              <a:rPr lang="en-US" sz="2800" dirty="0" err="1">
                <a:solidFill>
                  <a:prstClr val="black"/>
                </a:solidFill>
                <a:ea typeface="+mj-ea"/>
                <a:cs typeface="+mj-cs"/>
              </a:rPr>
              <a:t>tijeras</a:t>
            </a:r>
            <a:r>
              <a:rPr lang="en-US" sz="2800" dirty="0">
                <a:solidFill>
                  <a:prstClr val="black"/>
                </a:solidFill>
                <a:ea typeface="+mj-ea"/>
                <a:cs typeface="+mj-cs"/>
              </a:rPr>
              <a:t>. </a:t>
            </a:r>
            <a:r>
              <a:rPr lang="en-US" sz="2800" dirty="0" err="1">
                <a:solidFill>
                  <a:prstClr val="black"/>
                </a:solidFill>
                <a:ea typeface="+mj-ea"/>
                <a:cs typeface="+mj-cs"/>
              </a:rPr>
              <a:t>Nos</a:t>
            </a:r>
            <a:r>
              <a:rPr lang="en-US" sz="2800" dirty="0">
                <a:solidFill>
                  <a:prstClr val="black"/>
                </a:solidFill>
                <a:ea typeface="+mj-ea"/>
                <a:cs typeface="+mj-cs"/>
              </a:rPr>
              <a:t> </a:t>
            </a:r>
            <a:r>
              <a:rPr lang="en-US" sz="2800" dirty="0" err="1">
                <a:solidFill>
                  <a:prstClr val="black"/>
                </a:solidFill>
                <a:ea typeface="+mj-ea"/>
                <a:cs typeface="+mj-cs"/>
              </a:rPr>
              <a:t>gusta</a:t>
            </a:r>
            <a:r>
              <a:rPr lang="en-US" sz="2800" dirty="0">
                <a:solidFill>
                  <a:prstClr val="black"/>
                </a:solidFill>
                <a:ea typeface="+mj-ea"/>
                <a:cs typeface="+mj-cs"/>
              </a:rPr>
              <a:t> la </a:t>
            </a:r>
            <a:r>
              <a:rPr lang="en-US" sz="2800" dirty="0" err="1">
                <a:solidFill>
                  <a:prstClr val="black"/>
                </a:solidFill>
                <a:ea typeface="+mj-ea"/>
                <a:cs typeface="+mj-cs"/>
              </a:rPr>
              <a:t>blousa</a:t>
            </a:r>
            <a:r>
              <a:rPr lang="en-US" sz="2800" dirty="0">
                <a:solidFill>
                  <a:prstClr val="black"/>
                </a:solidFill>
                <a:ea typeface="+mj-ea"/>
                <a:cs typeface="+mj-cs"/>
              </a:rPr>
              <a:t> o la parte de </a:t>
            </a:r>
            <a:r>
              <a:rPr lang="en-US" sz="2800" dirty="0" err="1">
                <a:solidFill>
                  <a:prstClr val="black"/>
                </a:solidFill>
                <a:ea typeface="+mj-ea"/>
                <a:cs typeface="+mj-cs"/>
              </a:rPr>
              <a:t>arriba</a:t>
            </a:r>
            <a:r>
              <a:rPr lang="en-US" sz="2800" dirty="0">
                <a:solidFill>
                  <a:prstClr val="black"/>
                </a:solidFill>
                <a:ea typeface="+mj-ea"/>
                <a:cs typeface="+mj-cs"/>
              </a:rPr>
              <a:t> de el </a:t>
            </a:r>
            <a:r>
              <a:rPr lang="en-US" sz="2800" dirty="0" err="1">
                <a:solidFill>
                  <a:prstClr val="black"/>
                </a:solidFill>
                <a:ea typeface="+mj-ea"/>
                <a:cs typeface="+mj-cs"/>
              </a:rPr>
              <a:t>vestido</a:t>
            </a:r>
            <a:r>
              <a:rPr lang="en-US" sz="2800" dirty="0">
                <a:solidFill>
                  <a:prstClr val="black"/>
                </a:solidFill>
                <a:ea typeface="+mj-ea"/>
                <a:cs typeface="+mj-cs"/>
              </a:rPr>
              <a:t>.</a:t>
            </a:r>
          </a:p>
        </p:txBody>
      </p:sp>
      <p:pic>
        <p:nvPicPr>
          <p:cNvPr id="5" name="Picture 4" descr="Photo on 3-4-13 at 9.59 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007" y="2911106"/>
            <a:ext cx="5249333" cy="3499555"/>
          </a:xfrm>
          <a:prstGeom prst="rect">
            <a:avLst/>
          </a:prstGeom>
        </p:spPr>
      </p:pic>
    </p:spTree>
    <p:extLst>
      <p:ext uri="{BB962C8B-B14F-4D97-AF65-F5344CB8AC3E}">
        <p14:creationId xmlns:p14="http://schemas.microsoft.com/office/powerpoint/2010/main" val="853316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124</Words>
  <Application>Microsoft Macintosh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El nombre del vestido es Reina De Corazones (Queen of Hearts). Son las diseñadoras de nuestras vestido Nabila, Masiel y Maninder.El vestido es una falda y una blusa. Los colores de el vestido es café, rojo, rosado y blanco. Podemos usar el vestido para la verano. El vestido es para una fiesta. Los materiales que estamos usuando son para el vestido son papeles cafés, unabolsa de plástico negro, tarjetas, papel rosado, pengante y las tijeras. Nos gusta la blousa o la parte de arriba de el vestido.</vt:lpstr>
    </vt:vector>
  </TitlesOfParts>
  <Company>NYC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nombre del vestido es Reina De Corazones (Queen of Hearts). Son las diseñadoras de nuestras vestido Nabila, Masiel y Maninder.El vestido es una falda y una blusa. Los colores de el vestido es café, rojo, rosado y blanco. Podemos usar el vestido para la verano. El vestido es para una fiesta. Los materiales que estamos usuando son para el vestido son papeles cafés, unabolsa de plástico negro, tarjetas, papel rosado, pengante y las tijeras. Nos gusta la blousa o la parte de arriba de el vestido.</dc:title>
  <dc:creator>User</dc:creator>
  <cp:lastModifiedBy>User</cp:lastModifiedBy>
  <cp:revision>3</cp:revision>
  <dcterms:created xsi:type="dcterms:W3CDTF">2013-03-04T14:56:55Z</dcterms:created>
  <dcterms:modified xsi:type="dcterms:W3CDTF">2013-03-05T14:31:51Z</dcterms:modified>
</cp:coreProperties>
</file>